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Artificial Intelligence on Business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How AI is Revolutionizing Industries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Artificial Intelligence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Definition of Artificial Intelligence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Types of AI: Narrow AI vs. General AI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AI applications in business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and challenges of adopting AI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Machine Learning and Data Analysis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Overview of Machine Learning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Supervised vs. Unsupervised Learning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Role of data in ML algorithms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data quality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of using ML for data analysis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Automation and Efficiency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How AI enables automation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automated processes in various industries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Impact of automation on productivity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job displacement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Opportunities for upskilling and retraining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Personalization and Customer Experience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AI-driven personalization in marketing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Enhancing customer experience with AI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Recommendation systems and predictive analytics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of personalized marketing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considerations in data usage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Future Trends and Implications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Emerging AI trends in business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impact on employment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Ethical considerations and AI governance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AI's role in decision-making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Balancing innovation and responsibility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2023-10-17T07:30:44Z</dcterms:created>
  <dcterms:modified xsi:type="dcterms:W3CDTF">2023-10-17T07:30:44Z</dcterms:modified>
</cp:coreProperties>
</file>