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Emotional Intelligence in the Workplace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Emotional Intelligence Creates a Positive Work Environment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Emotional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The ability to recognize, understand, and manage our own emotions and empathize with others.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shows that emotional intelligence is a key factor in workplace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impacts our relationships, communication, decision-making, and overall well-being.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intelligence can be developed and improved with practice.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Emotional Intelligence in the Workplace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communication and interpersonal relationships.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levels of trust and collaboration.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resilience and ability to navigate stress.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leadership skills and decision-making.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Emotional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Self-awareness: Understanding one's emotions, strengths, and weaknesses.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Self-regulation: Managing emotions effectively and staying calm in difficult situations.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Empathy: Understanding and sharing the feelings of others.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skills: Building strong relationships and effective communication.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Intelligence in Leadership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Emotionally intelligent leaders inspire trust and motivate their team.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adapt their leadership style to meet individual needs.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handle conflicts effectively and foster a positive work environment.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Emotionally intelligent leaders are more successful in driving organizational change.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Intelligence in Customer Service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Emotionally intelligent customer service agents can connect with customers on a deeper level.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understand customer needs and provide personalized solutions.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handle difficult customers with empathy and de-escalate conflicts.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Emotionally intelligent customer service leads to customer loyalty and positive brand reputation.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2023-10-16T17:24:47Z</dcterms:created>
  <dcterms:modified xsi:type="dcterms:W3CDTF">2023-10-16T17:24:47Z</dcterms:modified>
</cp:coreProperties>
</file>