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Meiosis: The Process of Genetic Variation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Key Stages and Differences between Asexual and Sexual Reproduction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Asexual and Sexual Reproduction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organisms reproduce to add new individuals to the population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Reproduction occurs through asexual or sexual modes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Lower organisms prefer asexual reproduction through mitosis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Sexually reproducing organisms use meiosis to increase their population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Interface: Preparatory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Cell goes through G1, S, and G2 phases to grow and prepare for division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Genetic material (DNA) is replicated during interphase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Centrosome duplication is important for spindle fiber formation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Meiosis I: Prophase I and Metaphase 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Prophase I is the longest phase with sub-stages: leptotene, zygotene, pachytene, diplotene, and diakinesis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Crossing over occurs during pachytene, resulting in genetic recombination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Metaphase I sees alignment of homologous chromosome pairs on the equator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Meiosis I: Anaphase I and Telophase 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Anaphase I separates homologous chromosome pairs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Telophase I involves nuclear membrane formation and cytokinesis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haploid cells are formed at the end of Meiosis I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Meiosis II: Prophase II and Metaphase II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Prophase II involves condensing of chromosomes and disappearance of nuclear membrane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Metaphase II sees alignment of chromosomes on the equator again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Meiosis II: Anaphase II and Telophase II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Anaphase II separates sister chromatids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Telophase II involves nuclear membrane formation and cytokinesis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Four haploid cells (gametes) are formed at the end of Meiosis II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Mitosis vs Meiosis: Key Differences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Mitosis results in two identical diploid cells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Meiosis results in four genetically diverse haploid cells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Meiosis involves genetic recombination through crossing over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2023-10-18T07:01:58Z</dcterms:created>
  <dcterms:modified xsi:type="dcterms:W3CDTF">2023-10-18T07:01:58Z</dcterms:modified>
</cp:coreProperties>
</file>