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Wednesday's World of Music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Discover the Dark Melodies of Wednesday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School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was the name of the school Wednesday attended?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Nethermore Academic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Family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How many kids are in Wednesday's family?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Two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Winner Announcement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And the winner is...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Running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Favorite Color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Is it black, red, or blue?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Black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Accomplice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Who is Wednesday's accomplice?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Hand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Allergy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was Wednesday allergic to?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Cats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Brother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is Wednesday's brother's name?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Brandon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Powers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are Wednesday's powers?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Psychic abilities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Mother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is Wednesday's mother's name?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Morticia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Enix's Best Friend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Who was Enix's best friend?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Wednesday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Wednesday's Musical Instrument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Which music instrument did Wednesday play?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Answer: Cello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2023-10-18T10:35:24Z</dcterms:created>
  <dcterms:modified xsi:type="dcterms:W3CDTF">2023-10-18T10:35:24Z</dcterms:modified>
</cp:coreProperties>
</file>