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Animal Classification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Different Groups of Animals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Animal classification helps us understand the world around us.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groups provide insights into an animal's needs and behavior.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Classification includes invertebrates, vertebrates, fish, amphibians, reptiles, birds, and mammals.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hope you enjoyed learning about animal classification today!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world is filled with a diverse range of animals.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Scientists classify animals into groups to understand their differences.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two largest groups are vertebrates and invertebrates.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Vertebrates have a spine or backbone, while invertebrates do not.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Invertebrates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Invertebrates make up the majority of animal species.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invertebrates include octopus, insects, starfish, jellyfish, and clams.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water, invertebrates can grow larger due to the support of water without a skeleton.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 land, most invertebrates are small.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Vertebrates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Vertebrates make up less than five percent of animal species.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Vertebrates have a backbone and are divided into different classes.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classes of vertebrates include fish, amphibians, reptiles, birds, and mammals.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Fish, amphibians, and reptiles are cold-blooded.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Fish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Fish live in water and have gills to breathe underwater.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scales, fins, and are cold-blooded.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fish lay eggs as a method of reproduction.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cannot control their body temperature and rely on the environment.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Amphibians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Amphibians include frogs, toads, and salamanders.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cold-blooded and can live on both land and in water.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Amphibians have smooth, moist skin and lay jelly-covered eggs.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undergo metamorphosis to reach adulthood.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Reptiles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Reptiles include turtles, snakes, crocodiles, and lizards.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Like fish and amphibians, reptiles are cold-blooded.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air-breathing animals and cannot breathe underwater.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Reptiles lay eggs with a protective shell, usually on land.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Birds are the only animals with feathers.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breathe air and are warm-blooded.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birds have two legs and wings, but not all of them fly.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Birds lay eggs with hard shells.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Mammals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Mammals include humans and a wide range of other animals.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warm-blooded and breathe air.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Mammals have fur or hair and give birth to live young.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 mammals feed their babies milk.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2023-10-17T03:02:18Z</dcterms:created>
  <dcterms:modified xsi:type="dcterms:W3CDTF">2023-10-17T03:02:18Z</dcterms:modified>
</cp:coreProperties>
</file>