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Types of Memory: Exploring the Depths of Our Mind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Secrets Behind Memory Storage and Retrieval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Memory?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Memory is the faculty to retain and process information.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defines who we are and what we know.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Memory stores information for future use.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plays a crucial role in cognition and experience.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Sensory Memory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 sensory experience of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Has a very limited duration.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brief retention allows for conscious awareness and utilization.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be utilized in short-term or long-term memory.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Short-Term Memory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Temporary storage for actively utilized information.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Lasts for 20 to 30 seconds, unless rehearsed.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Capacity of 5 to 9 items or 'chunks'.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Essential for problem-solving and executive functioning.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Long-Term Memory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Permanent storage of significant information.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Consolidated by the hippocampus.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explicit and implicit memory.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factor in defining personal identity and experiences.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Explicit Memory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Consciously recalled facts and knowledge.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semantic and episodic memory.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Semantic memory: discrete pieces of information.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Episodic memory: autobiographical experiences with associated emotions.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Implicit Memory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Unconsciously recalled memory.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procedural memory.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Procedural memory: automatic performance of tasks.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Enables skills like riding a bicycle or playing an instrument.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Summary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Memory is the core of our existence, defining who we are.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Sensory memory provides initial experiences.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Short-term memory allows for active processing.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Long-term memory stores crucial information.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Explicit and implicit memory shape our knowledge and actions.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2023-10-17T13:37:31Z</dcterms:created>
  <dcterms:modified xsi:type="dcterms:W3CDTF">2023-10-17T13:37:31Z</dcterms:modified>
</cp:coreProperties>
</file>