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Pioneer Movement in the USSR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Brief History and Impact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pioneer movement in the USSR was a unique youth organization.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started as a structured club and grew into a nationwide organization.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Pioneers had their own ideology, regulations, and symbols.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movement aimed to unite millions of teenagers and instill values of patriotism and social responsibility.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Founding of the Pioneer Movement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pioneer movement was created in 1922 by the Russian Komsomol.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Initially, the ruling elite viewed it negatively due to its association with scouting.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it gained approval and recognition, and on May 19th, 1922, pioneer detachments were established throughout the Soviet Union.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term 'pioneer' translates to 'first explorer or trailblazer' in French.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Activities and Achievements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Pioneers participated in various activities and initiatives.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contributed to literacy campaigns, fought against child homelessness, and organized community service events.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World War II, pioneers supported the war effort and assisted in caring for wounded soldiers.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 20,000 young pioneers received medals for their bravery and contributions to the defense of Moscow.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Pioneer Organization and Numbers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All-Union Pioneer Organization united millions of children and adolescents.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1970, it had over 23 million pioneers and more than 118,000 pioneer teams.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Pioneers engaged in sports competitions, such as the 'Zarnitsa Games' and 'Mash Cup.'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Outstanding pioneers received prestigious awards and recognition.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Legacy and Transformation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late 1980s, the pioneer organization abandoned its political orientation.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movement adopted a new slogan: 'For the Motherland, Good, and Justice.'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All-Union Pioneer Organization served as a powerful and formative experience for millions of young people for several decades.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2023-10-17T19:58:18Z</dcterms:created>
  <dcterms:modified xsi:type="dcterms:W3CDTF">2023-10-17T19:58:18Z</dcterms:modified>
</cp:coreProperties>
</file>