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Future of Transportation: Unlocking the Potential of Rocket-Boosted Bikes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Revolutionizing Commuting and Adventure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Combining the power of rockets and bikes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Efficient and eco-friendly transportation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Exploring new frontiers of speed and adventure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glimpse into the future of commuting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10% Connection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Unleashing the power of speed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Achieving up to 10 times the speed of traditional bikes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Revolutionizing the concept of short-distance commuting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Reducing travel time and increasing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Bike Shitting Rocket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Effortless acceleration and propulsion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Seamless integration of rocket technology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rider experience and safety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Maximizing energy efficiency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Wishing for a Boost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Powerful boost at the rider's command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Overcoming difficult terrains effortlessly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biking capabilities and exploring new routes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Unlocking greater possibilities for adventure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Sword of the Future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Cutting through traffic congestion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Redesigning urban transportation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Improving efficiency and reducing carbon footprint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Building a sustainable city ecosystem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Final Thoughts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Unleashing the full potential of rocket-boosted bikes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Changing the way we commute and explore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Embracing a future of speed, adventure, and sustainability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Redefining transportation norms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2023-10-17T08:59:54Z</dcterms:created>
  <dcterms:modified xsi:type="dcterms:W3CDTF">2023-10-17T08:59:54Z</dcterms:modified>
</cp:coreProperties>
</file>