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Computer Systems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Components and Functions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Header and Software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Merakit komputer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Menginstal software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Memahami konsep dual boot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Menangani masalah umum pada komputer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Computer System Components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Perangkat keras (hardware)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Perangkat lunak (software)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Brainware (pengguna komputer)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Hardware Components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Header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Alat input: keyboard, mouse, microphone, scanner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Alat proses: prosesor, motherboard, interface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Alat output: printer, monitor, speaker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Alat input dan output: harddisk, flash disk, CD/DVD, disket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Software Components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Sistem operasi: Windows, Linux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Aplikasi: word processor, spreadsheet software, image editing software, web browser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Bahasa pemrograman: Java, C++, Python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Brainware: Computer Users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Programmer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Komputer engineer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Sistem analyst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Hardware, software, and brainware are interconnected and essential components of a computer system.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software, hardware is non-functional.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brainware, both hardware and software are useless.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and utilizing all three components is crucial for effective computer usage.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2023-10-17T13:28:51Z</dcterms:created>
  <dcterms:modified xsi:type="dcterms:W3CDTF">2023-10-17T13:28:51Z</dcterms:modified>
</cp:coreProperties>
</file>