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Israeli-Palestinian Conflict: A Struggle for Justice and Peace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Historical Context and Seeking a Sustainable Solution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moral quandary of building a refuge for persecuted people amid an existing population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Israeli-Palestinian conflict as a result of this complex situation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call for achieving a just peace for everyone in the region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key factors at play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Historical Background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Jewish immigration to historic Palestine in response to anti-Semitic persecution in Europe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UN's partition plan and the creation of the state of Israel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displacement and expulsion of Palestinians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Creation of Palestinian refugees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Institutional Discrimination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Israel as a Jewish state and its implications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Inequality and exclusion faced by non-Jewish citizens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Land and resource disparities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Israeli settlements in the West Bank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Occupation and Oppression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Israeli control and repression in occupied territories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Separate legal systems for Jewish settlers and Palestinians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Disproportionate access to resources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of military actions on Palestinians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Peace Talks: Illusion or Solution?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Decades of U.S.-backed peace talks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Failure to halt Israel's expansion and settlement activities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Criticism of peace talks as cover for land grab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need for genuine negotiations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People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grassroots movements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International pressure through activism and non-violent means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 for Palestinian rights and freedoms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Working towards equality, human rights, and democracy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the Israeli-Palestinian conflict's roots and consequences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need to end the occupation and discrimination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call for a peaceful and secure future for both Israelis and Palestinians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possibility of changing history through collective action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2023-10-17T22:03:00Z</dcterms:created>
  <dcterms:modified xsi:type="dcterms:W3CDTF">2023-10-17T22:03:00Z</dcterms:modified>
</cp:coreProperties>
</file>