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Roméo et Juliette: Une Histoire d'Amour Tragique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Analyse de l'œuvre de Shakespeare et de ses thèmes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Crash Course: Littérature Anglaise - Roméo et Juliette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Présenté par John Green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Considérée comme la plus grande histoire d'amour de tous les temps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Résumé rapide de l'histoire et introduction à ses thèmes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L'histoire de Roméo et Juliette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Écrit par Shakespeare en 1595 ou 1596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Réputée pour ses scènes d'amour et de tragédie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 déroule à Vérone en Italie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Les familles Montaigu et Capulet en conflit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Les protagonistes et leurs actions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Roméo et Juliette tombent amoureux malgré la haine entre leurs familles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 amour passionnel et intense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Les actions des personnages mènent à des conséquences tragiques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La pièce aborde des questions de loyauté et de responsabilité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Une histoire de conflits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La guerre des clans entre les familles Montaigu et Capulet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 prince de Vérone tente d'imposer la paix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 mariage interdit entre Roméo et Juliette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Les enjeux politiques de l'histoire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La tragédie de Roméo et Juliette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Une histoire d'amour tragique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Les erreurs des protagoniste les mènent à leur propre mort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La paix et l'harmonie reviennent à Vérone après leur sacrifice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Analyse de la structure tragique de la pièce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Le pentamètre iambique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L'utilisation du pentamètre iambique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 rythme naturel dans la langue anglaise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Les caractéristiques métriques des vers de Shakespeare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Exemple de vers célèbre de la pièce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L'importance de Roméo et Juliette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Une pièce divertissante et intellectuelle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Réflexion sur l'amour, le destin et la fragilité humaine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Shakespeare mêle le haut et le bas niveau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L'héritage culturel et la pertinence continue de l'histoire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Roméo et Juliette : Un chef-d'œuvre littéraire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Impact continu sur la culture populaire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Invitation à explorer davantage les thèmes et les significations de l'histoire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Remerciements et appel à l'action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2023-10-20T16:02:30Z</dcterms:created>
  <dcterms:modified xsi:type="dcterms:W3CDTF">2023-10-20T16:02:30Z</dcterms:modified>
</cp:coreProperties>
</file>