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our emotions and well-being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move us emotionally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evoke strong feelings and memories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shows music can improve our mood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into the fascinating world of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the Brain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music activates multiple regions of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enhance cognitive functions and memory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used therapeutically for various mental health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neuroscience behind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Therapy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an evidence-based practice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uses music to address physical, emotional, and social needs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include stress reduction and pain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discover the healing power of music therapy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Productivity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enhance focus and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music influence cognitive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Instrumental music without lyrics is often recommended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relationship between music and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Emotional Power of Lyrics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Lyrics can evoke strong emotions and create personal connections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 with relatable lyrics can be cathartic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music can enhance our emotional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emotional power of song lyrics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2023-10-17T15:59:55Z</dcterms:created>
  <dcterms:modified xsi:type="dcterms:W3CDTF">2023-10-17T15:59:55Z</dcterms:modified>
</cp:coreProperties>
</file>