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Persistence: Achieving Your Dreams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Taking action, finding joy, and defining success on your own terms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Hard Work and Dedication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 work brings great rewards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relentless in the pursuit of your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 in the work, dream about it, visualize success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 life to the best of your 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evolve and adapt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Leave a positive impact in the world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can fail at what you don't want, so take a chance on doing what you love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commitment, you'll never start; without consistency, you'll never finish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99% of people are not willing to do what it takes to make their dreams come true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Challenges and Defying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others say 'it can't be done', hear 'it can be done'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others say 'no', hear 'yes'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others say 'it's impossible', hear 'it is possible'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Intentionality and Drive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a clear sense of intentionality and real drive and purpose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your daily actions, words, and mindset towards your legacy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a greater threat to progress than hardship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Finding Purpose and Meaning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Having a problem worth solving gives a reason to get out of bed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Struggles and hard work bring great rewards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Execution is a fact, not just a feeling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Self-Reflection and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failures and reflect on your own mistakes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yourself by lessons learned, not by failures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Tragedy can be a source of growth and appreciation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Action and Consistency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action and avoid procrastination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balance between action and thinking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Consistency and perseverance lead to success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Happiness vs. Joy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Happiness is result-dependent, joy is a constant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Joy comes from doing what we are meant to do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yourself by what you are not to discover who you are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Success and Prioritizing Yourself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your own definition of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Prioritize your own well-being and character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spend time with anything that goes against who you want to be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2023-10-17T11:39:02Z</dcterms:created>
  <dcterms:modified xsi:type="dcterms:W3CDTF">2023-10-17T11:39:02Z</dcterms:modified>
</cp:coreProperties>
</file>