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notesMasterIdLst>
    <p:notesMasterId r:id="rId6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Lowest Material Post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Unveiling the Secrets of Video Motor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the Lowest Material Post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Lowest Material Post is a revolutionary concept in material science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aims to create materials with the lowest possible density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These materials have unique properties and applications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Video Motor plays a key role in synthesizing these materials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Understanding Material Density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Material density measures how closely packed the particles are in a substance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Lower density materials have unique properties such as high strength-to-weight ratio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low-density materials include aerogels and foams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Video Motor enables the creation of even lower density materials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Power of the Video Motor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Video Motor is a cutting-edge technology in material science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enables precise control and manipulation of material properties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Video Motor can create materials with tailored density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These materials have potential applications in aerospace, electronics, and more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Slide 1</vt:lpstr>
      <vt:lpstr>Slide 2</vt:lpstr>
      <vt:lpstr>Slide 3</vt:lpstr>
      <vt:lpstr>Slide 4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2023-10-16T14:16:41Z</dcterms:created>
  <dcterms:modified xsi:type="dcterms:W3CDTF">2023-10-16T14:16:41Z</dcterms:modified>
</cp:coreProperties>
</file>