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Глубины Марианской впадины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Путешествие в самую глубокую точку на Земле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Введение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Около 5000 человек поднимались на самую высокую точку планеты - Эверест.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Но только нескольким храбрецам удавалось добраться до самой глубокой точки - Марианской впадины.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Условия на вершине Эвереста суровы, но ничто не сравнится с тем, что ждет нас на дне Марианской впадины.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Путь к рекордной глубине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Максимальная глубина ныряния собирателей жемчуга и аквалангистов - от 0 до 200 метров.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Среда обитания 90% всей жизни в океане находится на такой глубине, где свет еще проникает.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На глубине от 200 до 1000 метров наступает зона сумерек, где используется биолюминесценция.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Максимальная глубина ныряния императорского пингвина - 565 метров.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Зона полуночи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На глубине свыше километра начинается зона полуночи, где царит полная тьма.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Большинство живых существ на такой глубине не охотятся, а лишь собирают осадки и поглощают микрочастицы.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Гигантские спруты и кашалоты вступают в схватки на глубине 2200 метров.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На глубине 4500 метров можно встретить светящуюся рыбу удильщика.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Дно Марианской впадины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Марианская впадина - самая глубокая точка на Земле.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Глубина впадины составляет 10 994 метра.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Жизнь на дне Марианской впадины сильно адаптирована к экстремальным условиям.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Там обнаружены уникальные морские слизни и микроорганизмы, способные выжить в высоком давлении и холоде.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Исследования и открытия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Первое путешествие к дну Марианской впадины было совершено в 1960 году батискафом Триест.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Впоследствии были проведены множество экспедиций и открыт ряд новых видов живых существ.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Рекорд глубины погружения установил Джеймс Кэмерон в 2012 году на подводном аппарате Deepsea Challenger.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Самые недавние исследования провели китайские ученые на аппарате Fend.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Выводы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Марианская впадина - место с большим научным и геологическим интересом.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Ее глубины еще мало изучены, и каждый новый спуск приносит новые открытия.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Исследования глубин океана позволяют лучше понять нашу планету и жизнь в экстремальных условиях.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Продолжение исследований Марианской впадины может привести к еще более удивительным открытиям.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2023-10-18T08:05:41Z</dcterms:created>
  <dcterms:modified xsi:type="dcterms:W3CDTF">2023-10-18T08:05:41Z</dcterms:modified>
</cp:coreProperties>
</file>