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Silk Sword: Unveiling a New Form of Conflict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Account Team's Encounter with a Mysterious Video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captivating encounter with a silk video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Unveiling the mysteries behind the video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Account team's involvement in the investigation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Unraveling the Clues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Analyzing the conflicting elements within the video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Identifying potential motives behind its creation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Uncovering hidden messages and symbolism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Account Team's Deduction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Piecing together fragmented clues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Formulating theories based on the available evidence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Consulting experts for further insights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Unveiling the Truth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Resolving the conflict within the video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Revealing the motive behind its creation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Implications and lessons learned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2023-10-16T19:42:09Z</dcterms:created>
  <dcterms:modified xsi:type="dcterms:W3CDTF">2023-10-16T19:42:09Z</dcterms:modified>
</cp:coreProperties>
</file>