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and Troubleshooting OneDrive for Business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Empowering Microsoft Partners to Achieve More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points covered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and troubleshooting Onedrive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Empowering partners and enhancing customer support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Microsoft Partner Enable Program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Vision: Empower Microsoft partners to achieve more and improve customer support experience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Speaker: Gu Jin, Support Engineer at Microsoft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Partnership with Mah for this session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Overview of OneDrive for Business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Onedrive as a cloud storage platform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Features of Onedrive: file storage, sharing, and syncing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from any device and collaboration capabilities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 and compliance features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Provisioning and Storage Capacity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Provisioning of Onedrive for users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Storage capacity based on subscription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Checking Onedrive provisioning status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Admin portal and user-specific information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Onedrive App and Onedrive Admin Center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Onedrive app for mobile devices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Features and file management capabilities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Onedrive through Admin Center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Sharing options, sync settings, and storage management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Sync Client and Sync Process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Onedrive sync client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Syncing files from cloud to local and vice versa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Sync process and file chunking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 and encryption measures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Restoration and Deletion Process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Restoring Onedrive files and folders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Retention period and site collection recycle bin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backup considerations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Deletion process and orphan personal site retention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Troubleshooting Common Issues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Sync problems and resolution steps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Content visibility issues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Restrictions and limitations of Onedrive client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Error codes and troubleshooting steps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Additional Resources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Sara tool for testing and fixing Onedrive issues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Storage limits and increasing storage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Handling UP changes and known folder move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Shared with me feature and resolving common concerns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2023-10-17T10:54:55Z</dcterms:created>
  <dcterms:modified xsi:type="dcterms:W3CDTF">2023-10-17T10:54:55Z</dcterms:modified>
</cp:coreProperties>
</file>