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slideMasters/slideMaster7.xml" ContentType="application/vnd.openxmlformats-officedocument.presentationml.slideMaster+xml"/>
  <Override PartName="/ppt/slides/slide7.xml" ContentType="application/vnd.openxmlformats-officedocument.presentationml.slide+xml"/>
  <Override PartName="/ppt/slideMasters/slideMaster8.xml" ContentType="application/vnd.openxmlformats-officedocument.presentationml.slideMaster+xml"/>
  <Override PartName="/ppt/slides/slide8.xml" ContentType="application/vnd.openxmlformats-officedocument.presentationml.slide+xml"/>
  <Override PartName="/ppt/slideMasters/slideMaster9.xml" ContentType="application/vnd.openxmlformats-officedocument.presentationml.slideMaster+xml"/>
  <Override PartName="/ppt/slides/slide9.xml" ContentType="application/vnd.openxmlformats-officedocument.presentationml.slide+xml"/>
  <Override PartName="/ppt/slideMasters/slideMaster10.xml" ContentType="application/vnd.openxmlformats-officedocument.presentationml.slideMaster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notesMasterIdLst>
    <p:notesMasterId r:id="rId12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10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0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_rels/notesSlide7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7.xml"/>
		</Relationships>
</file>

<file path=ppt/notesSlides/_rels/notesSlide8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8.xml"/>
		</Relationships>
</file>

<file path=ppt/notesSlides/_rels/notesSlide9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9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10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7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8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9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Understanding and Troubleshooting OneDrive for Business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Empowering Microsoft Partners to Achieve More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0" name="Shape 8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1" name="Shape 9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2" name="Shape 1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13" name="Shape 11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0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Summary of key points covered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understanding and troubleshooting Onedrive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Empowering partners and enhancing customer support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Welcome to Microsoft Partner Enable Program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Vision: Empower Microsoft partners to achieve more and improve customer support experience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Speaker: Gu Jin, Support Engineer at Microsoft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Partnership with Mah for this session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Overview of OneDrive for Business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Onedrive as a cloud storage platform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Features of Onedrive: file storage, sharing, and syncing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Access from any device and collaboration capabilities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Security and compliance features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Provisioning and Storage Capacity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Provisioning of Onedrive for users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Storage capacity based on subscription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Checking Onedrive provisioning status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Admin portal and user-specific information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Onedrive App and Onedrive Admin Center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Onedrive app for mobile devices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Features and file management capabilities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Managing Onedrive through Admin Center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Sharing options, sync settings, and storage management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Sync Client and Sync Process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Introduction to Onedrive sync client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Syncing files from cloud to local and vice versa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Sync process and file chunking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Security and encryption measures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7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Restoration and Deletion Process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Restoring Onedrive files and folders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Retention period and site collection recycle bin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Data backup considerations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Deletion process and orphan personal site retention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8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Troubleshooting Common Issues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Sync problems and resolution steps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Content visibility issues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Restrictions and limitations of Onedrive client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Error codes and troubleshooting steps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9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Additional Resources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Sara tool for testing and fixing Onedrive issues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Storage limits and increasing storage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Handling UP changes and known folder move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Shared with me feature and resolving common concerns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10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2023-10-17T10:54:55Z</dcterms:created>
  <dcterms:modified xsi:type="dcterms:W3CDTF">2023-10-17T10:54:55Z</dcterms:modified>
</cp:coreProperties>
</file>