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Transformation from Analog to Digital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Impact on the Music Industry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shift from analog to digital has had a profound impact on the music industry.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Advancements in technology have transformed the way music is created, distributed, and consumed.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This presentation will explore the various aspects of this transformation and its consequences.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We will discuss the changes in revenue streams, the rise of streaming platforms, and the challenges faced by musicians and songwriters.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Digital Revolution: Music Streaming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advent of music streaming platforms has revolutionized how consumers access and listen to music.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Streaming services like Spotify, Apple Music, and Tidal dominate the industry, replacing physical sales and digital downloads.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Streaming offers convenience, accessibility, and personalization, but the revenue generated for artists and songwriters is significantly lower.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53492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Artists now heavily rely on streaming platforms for exposure and revenue, often through millions of streams.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Changing Revenue Streams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transition from analog to digital has dramatically changed revenue streams for artists and songwriters.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Traditional revenue sources like album sales and radio play have declined, while streaming and live performances have become crucial.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Songwriters face challenges in receiving fair compensation for their work, especially with streaming royalties.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9834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Efforts, such as the American Music Fairness Act, aim to improve royalty rates and ensure fair compensation for creators.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Power of Social Media and TikTok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Social media platforms, particularly TikTok, have become powerful tools for music discovery and viral success.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TikTok's algorithm-driven content curation has propelled songs and artists to unprecedented popularity.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Artists can gain widespread exposure and potentially secure record deals through viral TikTok videos.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industry professionals are actively monitoring TikTok for potential talents and trends.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Challenges and Opportunities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While the digital transformation has presented challenges, it has also created new opportunities for musicians and songwriters.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Independent artists can now leverage digital platforms to reach a global audience without traditional label support.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shift to digital has increased access to music creation and production tools, empowering DIY musicians.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9834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Collaboration and licensing opportunities have expanded, making it easier to connect with other artists and monetize music through sync placements.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transformation from analog to digital has significantly impacted the music industry.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While revenue streams have shifted and challenges have arisen, new opportunities for artists and songwriters have emerged.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Adapting to the digital landscape is crucial for success in the modern music industry.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As technology continues to evolve, it is essential for industry professionals to embrace innovation and leverage digital platforms to thrive.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2023-10-18T11:46:25Z</dcterms:created>
  <dcterms:modified xsi:type="dcterms:W3CDTF">2023-10-18T11:46:25Z</dcterms:modified>
</cp:coreProperties>
</file>