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Millimeter Wave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Connectivity and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Millimeter Wave 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Millimeter wave refers to the electromagnetic spectrum between 30 GHz and 300 GHz.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higher bandwidth and faster data transfer rates compared to traditional wireless technologies.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include 5G wireless communication, autonomous vehicles, and high-speed internet access.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such as signal attenuation and limited range have been overcome through advancements in antenna and signal processing technologies.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Millimeter Wave 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Significantly higher data transfer speeds enable real-time streaming, seamless VR experiences, and rapid file downloads.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Lower latency ensures instant response times, crucial for applications like online gaming and telemedicine.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More efficient use of the spectrum allows for better network capacity and reduced congestion.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Massive MIMO (Multiple Input Multiple Output) technology enables simultaneous transmission and reception of multiple data streams, increasing network efficiency.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Potentials and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5G networks powered by millimeter wave technology will transform industries like healthcare, transportation, and entertainment.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Medical professionals can remotely perform surgeries with minimal latency, saving lives in emergency situations.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Autonomous vehicles will rely on millimeter wave communication for real-time data exchange, enhancing safety and efficiency.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Interactive virtual reality experiences will become mainstream, revolutionizing entertainment and gaming.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Implementation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Millimeter wave signals are more susceptible to interference from obstacles like buildings and trees.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High-frequency signals have limited range and require more base stations for coverage.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Reflection and scattering pose challenges in maintaining reliable connectivity in urban environments.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Weather conditions, especially rain and fog, can attenuate millimeter wave signals.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Developments and Research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research focuses on improving signal propagation, coverage, and range through advanced antenna designs.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Beamforming and beamtracking techniques help overcome signal blockage and maintain connectivity.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existing wireless technologies like Wi-Fi and cellular networks enhances seamless handovers and interoperability.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frameworks need to be established to ensure effective utilization of millimeter wave spectrum.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Millimeter wave technology holds immense potential for transforming connectivity and communication.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high-speed data transfer, low latency, and capacity benefits will revolutionize various industries.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related to implementation and signal propagation are being actively addressed through research and development.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continued advancements, millimeter wave technology will redefine the way we connect and communicate.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2023-10-16T18:00:05Z</dcterms:created>
  <dcterms:modified xsi:type="dcterms:W3CDTF">2023-10-16T18:00:05Z</dcterms:modified>
</cp:coreProperties>
</file>