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a Timeline in PowerPoint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step-by-step tutorial on building a timeline presentation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another PowerPoint tutorial!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video, we will show you how to create a timeline in PowerPoint.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Please make sure you are subscribed to our channel.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get started!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1: Background Image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Search for an image to use as the background for the first slide.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Crop the image to a rounded rectangle shape.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Adjust the roundness of the corners.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Drag the black handles to the edges of the slide.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2: Formatting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 the background color to black.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Adjust the transparency of the image.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Write the title of the timeline.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 the character spacing of the title.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3: Adding Content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Duplicate the slide and make the image smaller for the next slide.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Move the text to the gray area outside the canvas.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Decrease the transparency of the image.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 the first date and a connecting line.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4: Continuation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Duplicate the previous slide and adjust the elements.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Extend the connecting line to the left.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Insert a new date and description.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a new image and format it with a shadow.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5: Dynamic Transition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Duplicate the previous slide and rearrange the elements.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Copy elements to the next slide with different positions.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Drag elements from the previous slide to create a dynamic transition.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Paste elements into previous slides and adjust positions.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6: Final Touches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Paste elements from slide three into slide two.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Copy title and description from slide two into slide one.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Drag them to the left for composition.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 all slides and apply the 'morph' transition.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the audience for watching the tutorial.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engagement with likes and comments.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Offer the option to download the presentation for free.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 gratitude and mention the next video or topic.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2023-10-17T19:49:25Z</dcterms:created>
  <dcterms:modified xsi:type="dcterms:W3CDTF">2023-10-17T19:49:25Z</dcterms:modified>
</cp:coreProperties>
</file>