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Power of Perception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Unleashing the Potential of the Human Mind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Art of Observation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a keen sense of observation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perception through mindfulness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Noticing details that others overlook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Training the mind to see beyond appearances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Intuition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Harnessing the insights of our subconscious mind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Listening to our gut feelings and instincts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Making better decisions through intuition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Intuition as a valuable resource for problem-solving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Perception of Time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subjective nature of time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perception affects our experience of time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Time dilation in different contexts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mindfulness on time perception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2023-10-16T12:22:23Z</dcterms:created>
  <dcterms:modified xsi:type="dcterms:W3CDTF">2023-10-16T12:22:23Z</dcterms:modified>
</cp:coreProperties>
</file>