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Counselor as a Therapeutic Person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Personal Characteristics of Effective Counselors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Counselor's Role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an effective helper is essential in counseling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counselor as a therapeutic person, not just a trained professional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personal components in the client-counselor relationship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Authenticity, wholesomeness, and the intertwining of the personal and professional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Personal Characteristics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a clear identity and strong sense of self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open to change and model it to clients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life-oriented choices instead of settling for less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authentic, sincere, and honest with clients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sense of humor while dealing with challenging topics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Admit and learn from mistakes to promote growth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Appreciate and adapt to different cultural influences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a genuine interest in the welfare of others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68122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Possess effective interpersonal skills for effective communication</a:t>
            </a:r>
            <a:endParaRPr lang="en-US" sz="1600" dirty="0"/>
          </a:p>
        </p:txBody>
      </p:sp>
      <p:sp>
        <p:nvSpPr>
          <p:cNvPr id="12" name="Text 10"/>
          <p:cNvSpPr/>
          <p:nvPr/>
        </p:nvSpPr>
        <p:spPr>
          <a:xfrm>
            <a:off x="1600200" y="75438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meaning and purpose in your work while maintaining healthy boundaries</a:t>
            </a:r>
            <a:endParaRPr lang="en-US" sz="1600" dirty="0"/>
          </a:p>
        </p:txBody>
      </p:sp>
      <p:pic>
        <p:nvPicPr>
          <p:cNvPr id="13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4" name="Text 11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2023-10-17T09:14:43Z</dcterms:created>
  <dcterms:modified xsi:type="dcterms:W3CDTF">2023-10-17T09:14:43Z</dcterms:modified>
</cp:coreProperties>
</file>