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Foreign Music on Global Culture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Influence and Evolution of Music from Different Cultures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Foreign music has become increasingly popular worldwide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greatly influenced contemporary music genres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Globalization and digital platforms have facilitated its spread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impact of foreign music on various cultures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Historical Influences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Foreign music has historical roots in various regions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Colonialism and migration played a significant role in its spread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Influences of African, Asian, and European music on global genres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cross-cultural collaborations and fusion music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Popular Foreign Music Genres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popular music genres from different countries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Latin American music: Salsa, Reggaeton, and Bossa Nova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Asian music: K-pop, J-pop, and Bollywood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African music: Afrobeat, Highlife, and Soukous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Cultural Exchange and Fusion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Foreign music has contributed to cultural exchange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Musicians adopting elements from different cultures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fusion genres like world music and ethno-pop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positive impact of cultural fusion on music appreciation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Challenges and Controversies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Foreign music facing resistance in some cultures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Language barriers and cultural appropriation concerns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of globalization on local music industries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Addressing the challenges and finding a balance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Foreign music continues to shape global culture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Promoting diversity and cross-cultural understanding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future of foreign music in an interconnected world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Appreciating and embracing the beauty of cultural exchange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2023-10-18T08:30:28Z</dcterms:created>
  <dcterms:modified xsi:type="dcterms:W3CDTF">2023-10-18T08:30:28Z</dcterms:modified>
</cp:coreProperties>
</file>