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Elements of Visual Arts: Part 2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Space, Texture, Color, and Value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Space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Space is where the artwork is organized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types of space: positive and negative space, and three-dimensional space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space is the main focus, while negative space surrounds and separates the subject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Three-dimensional space indicates the length, height, and depth of an artwork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Special Indicators in Space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Size: the relative scale of objects within the artwork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Position: the location of objects within the plane of the artwork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Transparency: the clarity of objects in the image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Fractional representation: showing parts of an object in the artwork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Sharp and diminishing detail: level of detail based on proximity to the foreground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Converging parallels: lines that guide the viewer's focus to the focal point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Linear perspective: a technique for creating depth in a flat surface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Linear Perspective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One-point perspective: a single vanishing point on the horizon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Two-point perspective: two vanishing points on the horizon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Three-point perspective: three vanishing points on the horizon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Texture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Texture is the look or feel of a surface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Experienced optically through sight and physically through touch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Actual texture: physical texture in the artwork (e.g. Alfonso So's textured artwork)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Simulated texture: optical texture that tricks the eye into perceiving texture (e.g. hyper-realistic paintings)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Invented texture: texture created from the artist's imagination (e.g. glitch art)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Color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Colors are light waves absorbed or reflected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Color has three qualities: hue, value, and saturation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Color wheel: primary, secondary, and tertiary colors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Warm colors: advancing and stimulating; cool colors: receding and relaxing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Color harmonies: complementary, analogous, and triadic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Revealing Colors in Ancient Greek Sculptures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shows that ancient Greek sculptures were originally painted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X-ray scans and advanced technology reveal the use of bright colors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colored Greek sculptures and their discoveries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Value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Value is the lightness to darkness of a color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shades, tints, and tones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Value scale: highlights, midtones, and shadows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contrast vs high contrast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Recap of the Elements of Visual Arts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elements discussed: space, texture, color, and value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key points of each element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interconnectedness and significance of these elements in creating visual art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2023-10-16T16:57:15Z</dcterms:created>
  <dcterms:modified xsi:type="dcterms:W3CDTF">2023-10-16T16:57:15Z</dcterms:modified>
</cp:coreProperties>
</file>