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Physical Fitness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Your Health Through Exercise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fitness plays a crucial role in maintaining overall health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exercise has been proven to prevent chronic diseases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Exercise improves mental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Fitness helps with weight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Exercise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Aerobic exercises improve cardiovascular health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Strength training increases muscle mass and strength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exercises enhance joint mobility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Balanced exercise routine includes all three types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Health Benefits of Exercise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Reduces the risk of heart disease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Lowers blood pressure and cholesterol levels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Boosts immune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sleep quality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Exercise and Mental Health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Reduces symptoms of depression and anxiety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Enhances mood and self-esteem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cognitive function and memory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Alleviates stress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Getting Started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 achievable goals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moderate-intensity exercises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activities you enjoy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Gradually increase frequency and intensity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2023-10-16T17:38:54Z</dcterms:created>
  <dcterms:modified xsi:type="dcterms:W3CDTF">2023-10-16T17:38:54Z</dcterms:modified>
</cp:coreProperties>
</file>