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Tale of Ti the Fish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Journey of Imagination and Adventure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Introducing Ti: A Fish with a Big Imagination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 is a fish with plain grey scales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 blows small bubbles and tells tales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Every day, Ti shares a different story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 friends don't always believe him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Ti's Excuses for Being Late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 was late for school on Monday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Blamed it on riding a sea horse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 was late on Tuesday too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Claimed he was captured by a squid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Ti's Stories Become Popular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Little Johnny Do loves Ti's stories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Shares them with his granny and others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Ti's stories spread across the ocean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Becoming more popular with each telling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Ti Goes Missing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 doesn't show up for school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 friends worry and search for him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 is lost in the middle of the ocean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Unknown to anyone, he is in danger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Ti Finds His Way Home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 listens to a story in the ocean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Recognizes the story and gets led home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 returns to school late but safe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 friends are relieved to see him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2023-10-17T03:06:20Z</dcterms:created>
  <dcterms:modified xsi:type="dcterms:W3CDTF">2023-10-17T03:06:20Z</dcterms:modified>
</cp:coreProperties>
</file>