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Podcasting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Harnessing the Potential of Audio Content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Podcasting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Podcasting has become a popular medium for sharing information and entertainment.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offers a unique way to engage with audiences and build a loyal following.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Podcasts can cover a wide range of topics, from education to storytelling.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Listeners can easily access podcasts from various devices and platforms.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Audio content allows for multitasking, enabling listeners to consume information while performing other tasks.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Podcasting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Podcasts can reach a global audience, breaking geographical barriers.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provide an intimate and immersive experience for listeners.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Podcasting offers a platform for underrepresented voices and marginalized communities.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Listeners can engage with podcasts at their convenience, without the pressure of real-time consumption.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Podcasts can be a lucrative venture, attracting sponsorships and monetization opportunities.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Avi Podcast Machine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Avi Podcast Machine is a cutting-edge tool for podcast production.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simplifies the recording, editing, and distribution process.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Avi Podcast Machine offers a user-friendly interface and intuitive features.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Users can choose from a variety of audio effects and enhancements.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Podcasters can easily schedule episodes and manage their podcast library.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Maximizing Podcast Engagement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Engaging titles and compelling cover art attract potential listeners.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Consistency in episode release schedule keeps the audience hooked.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episodes on social media and relevant platforms increases visibility.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audience interaction through comments and reviews fosters a sense of community.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Collaborating with influencers and experts expands the podcast's reach.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Trends in Podcasting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podcast industry is projected to continue growing rapidly in the coming years.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Interactive podcast experiences, with live chats and audience participation, are gaining popularity.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Personalized podcast recommendations based on listener preferences are becoming more advanced.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Transcript availability and language translation are improving accessibility for diverse audiences.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Advertisers are increasingly investing in podcast sponsorships and targeted ad placements.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Podcasting offers a unique and powerful way to share ideas and stories.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potential to influence and inspire audiences on a global scale.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 the right tools and strategies, anyone can create a successful podcast.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power of podcasting and unlock a world of possibilities.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2023-10-17T07:59:11Z</dcterms:created>
  <dcterms:modified xsi:type="dcterms:W3CDTF">2023-10-17T07:59:11Z</dcterms:modified>
</cp:coreProperties>
</file>