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Introduction to Lexical Analysis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Look at the First Phase of Compilation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Jonathan En &amp; Lexical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Jonathan En introduces a screen cast on Lexical Analysis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screen cast provides a brief introduction to Lexi Analysis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Jonathan explains what Lex is and how it works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screen cast includes examples and a hands-on demo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Lexical Analysis is the first phase of compilation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Compilation Process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Source file or character stream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Front end: Lexical Analysis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Parser: Syntax Analysis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Semantic Analysis &amp; Code Generation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Target Code Generation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Lexical Analysis in Detail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Lex takes a source code as input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Generates a stream of tokens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Tokens are groups of characters with specific meanings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Tokens are fed into the parser for syntax analysis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Lex is a scanner generator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Lex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Lex is a scanner generator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Simplifies the creation of a scanner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Describes regular expressions and actions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Generates a table-driven scanner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Alternative: Flex (Open source implementation)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Structure of a Lex Input File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Three parts: optional dimensions, definitions, global C code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Separate parts with the '%%' token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 1: Control dimensions, definitions, global C code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 2: Regular expressions and actions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 3: Optional C code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Example: Lex Input File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Simple Lex input file for token recognition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patterns and associate actions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Tokens: colon, keywords, identifiers, integers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Run Lex to generate scanner code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Compile and run the scanner program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Sophisticated Regular Expressions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sophisticated regular expressions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Match strings, ranges, prefixes, exclusions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dot for any character, plus for repetitions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Flexibility in defining patterns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Hands-on Example: Processing a Configuration File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Demonstration of integrating Lex into a C program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 textual configuration file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Parsing name-value pairs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symbols for tokens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Utilize Yylex function for token recognition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2023-10-16T18:00:12Z</dcterms:created>
  <dcterms:modified xsi:type="dcterms:W3CDTF">2023-10-16T18:00:12Z</dcterms:modified>
</cp:coreProperties>
</file>