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Investigation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Uncovering the Truth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Investigations play a crucial role in the legal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help gather evidence and establish facts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trials require different investigation processes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Session trial, war trial, summon trial, or summary trial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Investigation officers are responsible for non less serious cases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Role of Investigation Officers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Investigation officers gather evidence during trials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conduct chief examinations and final arguments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role is vital in establishing the truth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Integrity and impartiality are key qualities for investigation officers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2023-10-16T17:54:07Z</dcterms:created>
  <dcterms:modified xsi:type="dcterms:W3CDTF">2023-10-16T17:54:07Z</dcterms:modified>
</cp:coreProperties>
</file>