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Atomic Models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the Plum Pudding Model to the Bohr Model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Chemical substances can be broken down into atoms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Atoms of different elements have different weights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Discoveries of electrons and their negative charge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Plum Pudding Model proposed by Jj j Thompson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Rutherford's Nuclear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Ernest Rutherford proposed a small dense positively charged nucleus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Electrons circulate at a distance like planets around the sun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Plum pudding model proved incorrect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Rutherford's model in understanding atomic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Bohr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Niels Bohr's model for the hydrogen atom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nucleus with protons, neutrons, and electrons in circular orbitals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 shells or energy levels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theory incorporated in the Bohr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Octet Rule and Lewis Diagrams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Octet Rule: Atoms are more stable with 8 electrons in their outermost shell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Lewis Diagrams: Simplified representation of electron configuration in the Bohr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Electrons fill lowest energy shell first, followed by higher energy shells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to draw a Lewis Diagram step by step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Mini Quiz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Test your knowledge by drawing Bohr and Lewis Diagrams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Questions for drawing diagrams of different elements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 understanding of atomic structure and electron configuration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key points discussed in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understanding atomic models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Invite questions and suggestions from the audience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2023-10-16T17:04:57Z</dcterms:created>
  <dcterms:modified xsi:type="dcterms:W3CDTF">2023-10-16T17:04:57Z</dcterms:modified>
</cp:coreProperties>
</file>