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Numerology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Mystical Significance of Numbers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Numerology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is the belief that numbers have a direct influence on events and circumstances in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cultures have superstitions and beliefs about lucky and unlucky numbers.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example, the number 13 is considered unlucky in many Western societies, while the number 8 is seen as lucky in Chinese, Japanese, and Korean cultures.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can have a significant impact on people's lives and everyday behaviors.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Pioneers of Numerology: The Pythagoreans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Pythagoreans were ancient Greek mathematicians who explored numerology as a way to understand the universe.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Although Pythagoras is mostly associated with his contributions to mathematics, his school was more of a religious cult than a scientific institution.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true teachings of Pythagoras and his followers are shrouded in mystery and often reconstructed from later sources.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it is clear that Pythagoras placed great importance on maintaining an aura of semi-divinity.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used various tactics, such as claiming to communicate with the dead, to demonstrate his supernatural powers to his followers.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Numerology and Language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many ancient cultures, numbers were represented by letters in their alphabets.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example, the Greek and Hebrew alphabets assigned numerical values to each letter.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ancient Russian and Church Slavonic traditions, two different numerical systems were used: Cyrillic and Glagolitic.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letters were associated with specific numbers, leading to attempts to determine the numeric value of words and phrases.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practice, known as gematria, was widely used in Jewish and Christian traditions, including Kabbalah.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 Numerology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Modern numerology focuses on assigning numerical values to names and using them to determine personal characteristics.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methods exist, such as using the full name and surname or just the initials.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numerology suggests that individuals have a specific number associated with them that influences their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According to numerology, using a certain form of a name can affect a person's well-being or success.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calculating someone's personal number can be subjective and open to interpretation.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Numerology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Beliefs in lucky and unlucky numbers can lead to financial losses and other negative consequences.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example, some buildings skip the fourth floor or avoid numbering them with the number four in Chinese, Japanese, and Korean cultures.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certain markets, apartments on the eighth floor can be more expensive due to the association of the number eight with prosperity.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also affects business activities, as some people avoid important decisions on certain numerically significant and unlucky days.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Superstitions can have a powerful impact on people's behavior and decision-making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exploits the law of small numbers and the human tendency to find meaning in coincidences.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numerological interpretations may seem convincing, they are often based on cherry-picked examples.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can lead to erroneous beliefs and harm individuals or organizations.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important to critically evaluate claims made by numerologists and understand the cognitive biases at play.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Numerology is better regarded as a pseudoscience rather than a valid approach for understanding the universe.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2023-10-18T10:15:47Z</dcterms:created>
  <dcterms:modified xsi:type="dcterms:W3CDTF">2023-10-18T10:15:47Z</dcterms:modified>
</cp:coreProperties>
</file>