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Thanking and Apologizing in English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 how to express gratitude and apologize in English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English lesson on thanking and apologizing.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expressions for thanking and apologizing.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when to use them in different situations.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 your gratitude and apologize properly in English.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Thanking in English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or Thanks are common expressions of gratitude.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very much for a formal expression.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Other informal expressions include thanks a lot and thanks a bunch.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Respond with you're welcome, it's okay, or my pleasure.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Apologizing in English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Apologize when you make a mistake or inconvenience someone.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expressions like I'm sorry, forgive me, or please accept my apology.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Responses can be it's okay, I forgive you, or don't worry about it.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the apology is sincere and address the specific issue.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Conversation Examples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1: Someone receives a gift.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2: Apologizing for damaging someone's belongings.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Summary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 expressions of thanking and apologizing.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appropriate responses to these expressions.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using them in real-life situations.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 the art of expressing gratitude and apologizing in English.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2023-10-17T12:12:09Z</dcterms:created>
  <dcterms:modified xsi:type="dcterms:W3CDTF">2023-10-17T12:12:09Z</dcterms:modified>
</cp:coreProperties>
</file>