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Achievement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Secrets to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journey towards achieving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key elements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your true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goals for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Persistence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persistence in achieving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obstacles and setbacks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failures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Staying focused and motivated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Continuous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a growth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knowledge and new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changes and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personal and professional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Resilience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Bouncing back from failures and setbacks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mental and emotional strength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coping mechanisms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a positive attitude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Celebrating Milestones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and celebrating achievements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Boosting motivation and morale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journey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new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key takeaways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continued growth and progress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the audience to strive for success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2023-10-16T21:45:52Z</dcterms:created>
  <dcterms:modified xsi:type="dcterms:W3CDTF">2023-10-16T21:45:52Z</dcterms:modified>
</cp:coreProperties>
</file>