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Achievement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Secrets to Success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journey towards achieving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key elements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Unlocking your true potential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Setting goals for success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Persistence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persistence in achieving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Overcoming obstacles and setbacks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from failures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Staying focused and motivated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Continuous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Embracing a growth mindset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Seeking knowledge and new experiences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Adapting to changes and challenges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Investing in personal and professional development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Resilience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Bouncing back from failures and setbacks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mental and emotional strength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coping mechanisms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Maintaining a positive attitude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Celebrating Milestones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and celebrating achievements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Boosting motivation and morale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Reflecting on the journey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Setting new goals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Summarizing key takeaways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continued growth and progress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Inspiring the audience to strive for success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2023-10-16T21:45:52Z</dcterms:created>
  <dcterms:modified xsi:type="dcterms:W3CDTF">2023-10-16T21:45:52Z</dcterms:modified>
</cp:coreProperties>
</file>