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Climate Change on Wildlife Conservation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challenges and solutions in preserving biodiversity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Earth is experiencing unprecedented climate change.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Warming temperatures and disrupted ecosystems pose a threat to wildlife.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Conservation efforts are crucial to protect biodiversity.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Actions must be taken to mitigate the impacts and preserve endangered species.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Understanding the Impact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Rising temperatures affect the reproductive patterns of many species.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Shifts in habitats force wildlife to adapt or face extinction.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Changing weather patterns influence migration routes and food availability.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Ocean acidification threatens marine life and coral reef ecosystems.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Conservation Strategies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Protected areas and wildlife reserves help safeguard vulnerable species.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Restoration of degraded habitats supports ecosystem resilience.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Promoting sustainable practices minimizes human impact on wildlife.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Collaboration between scientists, policymakers, and communities is essential.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Innovative Technologies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Satellite tracking enables monitoring of wildlife movements and behavior.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Genetic technologies aid in the conservation of endangered species.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Remote sensing and data analysis inform conservation strategies.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Artificial intelligence helps identify and protect at-risk wildlife populations.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Climate change poses significant challenges to wildlife conservation.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Combining science, policy, and public engagement is crucial to finding solutions.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preservation of biodiversity is essential for the well-being of ecosystems and future generations.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2023-10-16T19:13:51Z</dcterms:created>
  <dcterms:modified xsi:type="dcterms:W3CDTF">2023-10-16T19:13:51Z</dcterms:modified>
</cp:coreProperties>
</file>