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Making Products Users Love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How to Build a Remarkable Product and Delight Your Users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creating products that have a passionate user base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building products that users want to be successful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intimate user interactions in early stages of startup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perspective on growth at a human scale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Importance of First Impressions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First impressions are crucial for building relationships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 memorable first moments to seduce users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companies that nail first impressions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Using the concept of 'ata' and 'midokkutsu' for product quality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Building Long-Term Relationships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 from research on successful marriages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Address common issues in customer support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Foster a culture of responsibility, accountability, humility, and modesty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Support-driven development to build high-quality software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Remarkable Features and Delighting Users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 remarkable first moments to seduce users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Inject emotion and wit into product design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companies with exceptional features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documentation and user-friendly tools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Scaling with Support-Driven Development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Implement support-driven development for better software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Make everyone do customer support to fix feedback loop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customer intimacy and responsiveness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Deliver exceptional customer support as a growth strategy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Creating Customer Intimacy for Market Dominance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Explanation of the three paths towards market dominance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Customer intimacy as the path to market dominance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Balancing product focus with marketing and sales efforts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scalability and remarkable experiences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creating products that users love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power of first impressions and remarkable experiences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Support-driven development for better software and growth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Customer intimacy as a path to market dominance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2023-10-16T17:35:09Z</dcterms:created>
  <dcterms:modified xsi:type="dcterms:W3CDTF">2023-10-16T17:35:09Z</dcterms:modified>
</cp:coreProperties>
</file>