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Effective Prioritization Strategies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Maximizing Impact and Aligning Goals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Why is Prioritization Important?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Prioritization drives effectiveness and increases the likelihood of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Enables focus on high-value tasks and optimal resource allocation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for survival in competitive environments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Ensures alignment with company mission and goals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of Prioritization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clarity on company goals and alignment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Difficulty in collecting and interpreting data for decision 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Competing Key Performance Indicators (KPIs) and metrics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short-term and long-term investments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Principles for Prioritization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Urgency and Importance - prioritize tasks with high urgency and importance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Debate and Prioritize Principles - engage in robust discussions to establish clear prioritization principles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Viability and Impact Sweet Spot - prioritize tasks that align with the organization's capabilities and have maximum impact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a Culture of Prioritization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 transparent communication and alignment of goals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open debates and discussions to establish shared principles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 stakeholders in the decision-making process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Regularly reassess and adjust priorities based on data and feedback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Effective Prioritization Techniques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Eisenhower Matrix to determine urgency and importance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Stack rank competing priorities based on impact and feasibility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one key task that delivers the most impact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to say 'no' to low-priority tasks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2023-10-18T05:38:29Z</dcterms:created>
  <dcterms:modified xsi:type="dcterms:W3CDTF">2023-10-18T05:38:29Z</dcterms:modified>
</cp:coreProperties>
</file>