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Project Production Plan for Construction Companies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Streamline your work processes with PP-R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Most construction companies face the challenge of developing a project production plan (PP-R) before starting work on-site.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task requires time and effort, leading to distractions from core responsibilities.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Errors in the document can also occur if not handled carefully.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Stroi-Dog A&amp;B offers a solution to simplify and expedite this process.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a Project Production Plan?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project production plan is a document that outlines the technology and organization for conducting preparatory and main construction and installation works.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includes quality control, occupational health and safety requirements, and schedules for work, material delivery, and resource allocation.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Stroi-Dog A&amp;B can develop detailed PP-Rs, including construction general plans and technological charts.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Ordering PP-R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 order a PP-R, simply send us an email at [email protected] with the project details or a work schedule.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Even the procurement contract number is sufficient for our specialists to conduct calculations and provide cost and timeline estimates.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typical development time for a PP-R is 23 days, but complex projects can be completed within 5 days.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 urgent orders, Stroi-Dog A&amp;B offers a 1-day turnaround for preliminary agreement and subsequent revisions.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60807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guarantee all our PP-R work until the facility is operational and ensure prompt response to feedback and adjustments.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Stroi-Dog A&amp;B's Expertise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Stroi-Dog A&amp;B has developed over 4000 PP-Rs of varying complexities.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Our experience and knowledge enable us to deliver high-quality project production plans.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continue to innovate and provide effective solutions to meet clients' needs.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Make Your Order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Still unsure? Take advantage of Stroi-Dog A&amp;B's expertise and make your PP-R order today.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Our team will ensure a smooth and efficient process, saving you time and resources.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Contact us at [email protected] or visit our website at www.stroi-dog-a-b.ru.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2023-10-18T03:04:11Z</dcterms:created>
  <dcterms:modified xsi:type="dcterms:W3CDTF">2023-10-18T03:04:11Z</dcterms:modified>
</cp:coreProperties>
</file>