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notesMasterIdLst>
    <p:notesMasterId r:id="rId13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10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11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8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9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Art of Winemaking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From Vine to Bottle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1" name="Shape 9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2" name="Shape 1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3" name="Shape 11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4" name="Shape 12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Wine and Health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Moderation and health benefits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role of antioxidants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Wine as part of a balanced lifestyle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Alcohol intake guidelines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artistry of winemaking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Future prospects and challenges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Continued passion for viniculture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Inspiration for future generations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art of winemaking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Key elements: grapes, flavors, techniques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Presented by Pavel Shvets, winemaker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History and passion behind winemaking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Grape Selection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Different types of grapes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Technical vs. table grapes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Focus on Merlot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Optimal grape quantity per person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Grape Harvesting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grape harvesting process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Maintaining the right sugar levels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Importance of grape ripeness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Labor-intensive process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Winemaking Techniques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White vs. red winemaking methods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Fermentation and maturation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Maceration for red wines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Importance of balance and vineyard practices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Role of Terroir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Understanding terroir in winemaking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Soil, climate, and elevation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Influence on grape quality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Balancing leaf growth and grape production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Wine Tasting Techniques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art of wine tasting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Developing a discerning palate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Understanding the sensory experience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Choosing the right glassware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Food Pairings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Enhancing the dining experience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Choosing the right wine for each dish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Achieving flavor balance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Considering acidity and tannins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Cellaring and Preservation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Proper wine storage and aging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Importance of humidity and temperature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How to properly store opened bottles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Decanter versus direct pouring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2023-10-17T16:51:01Z</dcterms:created>
  <dcterms:modified xsi:type="dcterms:W3CDTF">2023-10-17T16:51:01Z</dcterms:modified>
</cp:coreProperties>
</file>