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Asus Rog Ally: A Game Changer in Handheld Gaming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A comprehensive review and analysis of the Asus Rog Ally handheld gaming device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the Asus Rog Ally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Asus Rog Ally is a highly anticipated handheld gaming device.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features Windows 11, making it a unique and versatile gaming platform.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Compared to the competition, such as the Steam Deck, the Rog Ally offers a more appealing design and features.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With its compact size and comfortable grip, it is a great choice for handheld gamers.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Notable features include RGB lighting, extra buttons, and a smaller form factor compared to the Steam Deck.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Design and Physical Features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Rog Ally has a sleek and clean design with RGB circles around the thumbsticks.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back strip and stickers have a prism effect, adding to the visual appeal.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Colored buttons on the sides provide easy access.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is smaller than the Steam Deck, making it more portable.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Key Features and Specifications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Rog Ally runs on Windows 11 and offers a full-blown PC experience.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is powered by the AMD Ryzen Z1 series processor, ensuring excellent performance.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device supports a wide range of games and applications, both in portable and docked mode.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Compatibility with different platforms, such as Steam and Xbox, provides versatility and a vast gaming library.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Gaming Experience and Performance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Rog Ally delivers a satisfying gaming experience with smooth gameplay.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While more demanding games may require lower settings for optimal performance, it handles AAA titles well.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Battery life is average for a handheld device but can be improved by adjusting settings.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device allows for the use of emulators and retro games, offering a diverse gaming experience.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 and Recommendation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Asus Rog Ally offers a compelling handheld gaming experience with its powerful hardware and Windows 11 compatibility.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With its sleek design and versatile features, it is recommended for both gaming enthusiasts and PC users.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price may be higher compared to other handheld devices, but the performance justifies the investment.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2023-10-18T07:08:42Z</dcterms:created>
  <dcterms:modified xsi:type="dcterms:W3CDTF">2023-10-18T07:08:42Z</dcterms:modified>
</cp:coreProperties>
</file>