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Theory of Relativity in Everyday Life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Impact of Relativity on Technology, Materials, and Nature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theory of relativity, developed by Albert Einstein, has profound implications beyond physics.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explores the impact of relativity in everyday life.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technology to materials to nature, relativity plays a significant role.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 and discover the hidden influence of relativity.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GPS and Time Correction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GPS navigation systems rely on precise timekeeping and satellite synchronization.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Due to relativity's time dilation effects, satellite clocks run slightly slower than Earth-based clocks.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time correction ensures accurate GPS positioning for navigation purposes.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Relativity's influence on GPS demonstrates its real-world impact.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Magnetism and Relativity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Magnetism, present in various technologies and materials, is a manifestation of relativity.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Einstein's theory explains that magnetism is a result of electric forces, not a separate phenomenon.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underlying connection between magnetism and electric fields enhances our knowledge of the world.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Relativity provides a unifying framework for electromagnetism.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Materials and Relativity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Even in the world of materials, relativity leaves its mark.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Gold and cesium exhibit unique properties due to relativity's influence on electron orbitals.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compression of orbitals in these elements affects their color, conductivity, and even liquid states.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Relativity helps explain why certain materials possess distinctive characteristics.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Cosmic Significance of Relativity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Relativity expands beyond Earth and encompasses the entire universe.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Astrophysical phenomena, such as star fusion and cosmic observations, rely on relativity.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famous equation, E=mc^2, sheds light on the energy released during nuclear fusion processes.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Relativity provides a fundamental understanding of the cosmos and its intricate workings.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theory of relativity, far from being a mere concept, permeates our everyday lives.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GPS navigation to materials science to cosmic phenomena, relativity shapes our understanding of the world.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has uncovered the far-reaching impact of relativity beyond its origins in physics.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influence of relativity and unlock a deeper appreciation for the interconnectedness of the universe.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2023-10-17T21:50:54Z</dcterms:created>
  <dcterms:modified xsi:type="dcterms:W3CDTF">2023-10-17T21:50:54Z</dcterms:modified>
</cp:coreProperties>
</file>