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Importance of Environmental Conservation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Working Together for a Sustainable Future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Slide 1: The Current State of our Environment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Rapid deforestation and habitat destruction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Increasing pollution and waste accumulation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Dwindling natural resources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 climate change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Loss of biodiversity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Slide 2: Benefits of Environmental Conservation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Preservation of biodiversity and ecosystems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Cleaner air and water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Sustainable use of natural resources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Stability in climate patterns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human health and well-being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Slide 3: Strategies for Environmental Conservation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Implementing sustainable farming practices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Reducing carbon emissions and promoting renewable energy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protected areas and wildlife reserves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recycling and waste reduction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Educating and engaging communities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Slide 4: Success Stories in Environmental Conservation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Recovery of the Bald eagle population in North America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Conservation efforts leading to the resurgence of the Giant Panda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restoration of the ozone layer through international agreements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Reforestation projects combating desertification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Clean-up and rehabilitation of polluted water bodies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Slide 5: Call to Action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 local and global conservation organizations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 personal carbon footprint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Advocate for stronger environmental policies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 in community clean-up and restoration projects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Educate others about the importance of environmental conservation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2023-10-16T17:41:55Z</dcterms:created>
  <dcterms:modified xsi:type="dcterms:W3CDTF">2023-10-16T17:41:55Z</dcterms:modified>
</cp:coreProperties>
</file>