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and Natural Beauty of Energetic Spaces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Influence of Environment on Human Energy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Unleashing the Potential of Energetic Spaces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Energetic spaces have a profound impact on our well-being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can inspire productivity and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Such spaces have positive effects on our mental and physical health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these spaces involves mindful design and balance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Understanding the LOMA Effect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LOMA effect refers to the influence of location on our energy levels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places naturally boost our vitality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LOMA stands for 'Location Optimizing for Maximum Activation'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Designing spaces with LOMA principles enhances energy flow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Harnessing the Power of Natural Elements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Nature has an innate ability to energize and rejuvenate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Integrating natural elements in design promotes well-being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light, greenery, and organic materials enhance energy flow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Bringing nature indoors creates a vibrant and invigorating space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Science of Energy: Balancing Yin and Yang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yin and yang energies creates harmony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Yin energy represents calmness and relaxation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Yang energy symbolizes activity and vibrancy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harmonious balance nurtures optimal energy flow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Crafting Spaces: The Art of Spatial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Spatial design plays a crucial role in influencing energy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layout and flow enhances energy circulation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placement of furniture and functional zoning optimize energy usage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visually appealing spaces promotes positivity and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Embracing the Energy of Environments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Energetic spaces have a lasting impact on our well-being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their influence, we can cultivate positive environments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Designing spaces with intention can enhance our energy and happiness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harness the power of energetic spaces to thrive and flourish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2023-10-17T07:36:11Z</dcterms:created>
  <dcterms:modified xsi:type="dcterms:W3CDTF">2023-10-17T07:36:11Z</dcterms:modified>
</cp:coreProperties>
</file>