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Convenience of Apple Products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the Power of Technology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our presentation on the convenience of Apple products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how Apple has revolutionized technology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seamless integration and user-friendly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 the potential of Apple to enhance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Sleek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Elegant and minimalist design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Emphasis on simplicity and aesthetics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Intuitive user interface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user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Seamless Integration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Effortless synchronization across devices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Seamless data transfer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Ecosystem of interconnected products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Continuity in user experience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Productivity Boost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Powerful performance and efficiency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Vast selection of productivity apps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Streamlined workflows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tools for enhanced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2023-10-16T20:04:44Z</dcterms:created>
  <dcterms:modified xsi:type="dcterms:W3CDTF">2023-10-16T20:04:44Z</dcterms:modified>
</cp:coreProperties>
</file>