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Discovering Hidden Gems: Top 5 Highly Rated Wines Under 3000 円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Best Value Wines with Parker Points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Presenting 5 exceptional wines with Parker Points under 3000 円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world of Parker Points and its impact on the wine market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credibility and influence of Parker Points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authority of Parker Points among other wine ratings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Introducing the concept of Parker Points as a reliable indicator of wine quality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ワイン1: 砂糖モンペラブラン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Price: 2200 円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Origin: Bordeaux, France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Parker Points: 91/100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Impressive white wine with notes of white peaches and green apples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 value for money, compared to similar highly-rated white wines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Ideal pairing with chicken dishes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ワイン2: スラムダンクワインズ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Price: 2500 円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Origin: California, USA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Parker Points: 90/100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wine experts David Green and the acclaimed wineries of Screaming Eagle and Dominus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red wine with bold flavors of black cherries and spices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Perfect gift for basketball and wine enthusiasts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ワイン3: パスティードミラフロン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Price: 1680 円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Origin: Languedoc-Roussillon, France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Parker Points: 92/100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Crafted by Domaine Lafage, a top winemaker from Southern France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Impressive complexity and intensity with flavors of blackberries and herbs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Exceptional value for money with a rich and silky mouthfeel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ワイン4: エボディア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Price: 1300 円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Origin: Polygala, Spain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Parker Points: 90/100 to 91/100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Affordable wine with consistent high ratings from 2014 onwards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Taste profile includes ripe cassis, blackberries, and a touch of spiciness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well-rounded, flavorful wine available at Lawson stores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ワイン5: ピーターシック ルシー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Price: 3900 円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Origin: Ribera del Duero, Spain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Parker Points: 90-95/100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Exceptional wine crafted by Peter Sisseck, a renowned winemaker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Intense flavors of cassis, blueberry jam, and hints of vanilla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Unbelievable value for money for a wine of this quality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quality and affordability of these highly-rated wines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impact of Parker Points on pricing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wine enthusiasts to explore and enjoy these hidden gem wines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Reminding the audience to consider Parker Points as one of several indicators when selecting wines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with an invitation to try the featured wines and expand their wine experience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2023-10-17T13:00:27Z</dcterms:created>
  <dcterms:modified xsi:type="dcterms:W3CDTF">2023-10-17T13:00:27Z</dcterms:modified>
</cp:coreProperties>
</file>