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industries and shaping the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machines to learn, reason, and make decisions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wide application in various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advancements have been made in AI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subset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focuses on giving machines the ability to learn from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learning, unsupervised learning, and reinforcement learning are common types of machine learning algorithms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used in various domains such as healthcare, finance, and marketing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is a subset of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the use of artificial neural networks to model and understand complex patterns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has revolutionized image recognition and natural language processing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of deep learning include self-driving cars, voice assistants, and healthcare diagnostics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healthcare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aid in early disease detection and diagnosis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systems can analyze medical images and provide accurate insights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Precision medicine and personalized treatment are made possible with AI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related to privacy and data protection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is a potential for biases and discrimination in AI algorithms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guidelines and regulations are needed to govern AI development and deployment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should be used responsibly, considering its impact on society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advancing rapidly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automation may impact job markets and require reskilling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innovations will shape industries and improve efficiency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humans and AI will be crucial for future developments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2023-10-16T14:50:10Z</dcterms:created>
  <dcterms:modified xsi:type="dcterms:W3CDTF">2023-10-16T14:50:10Z</dcterms:modified>
</cp:coreProperties>
</file>