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History of China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From Ancient Times to the Present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China's rich history spans thousands of years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Archaeologists continue to discover hidden artifacts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Ancient Roman objects are frequently found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Graphic design has become a highly sought-after profession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Russian Academy of National Economy and Public Administration launches new online bachelor's program in graphic design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Ancient China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China's history dates back to ancient times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Early inhabitants include Homo erectus and Denisovans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Chinese evolution branches are not isolated, but connected to other regions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Distinctive physical features like narrow eyes are due to evolutionary adaptation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evidence of agriculture and alcohol production found in ancient China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Founding of Dynasties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known dynasty is the Shang Dynasty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Bronze weapons and human sacrifices were common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Zhou Dynasty emerged as the dominant power in 1600 BCE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Philosophies like Confucianism and Taoism were born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Great achievements included the construction of the Great Wall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Golden Age of China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Han Dynasty marked a golden age for China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Trade along the Silk Road flourished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Inventions like paper, printing, and compass were introduced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Tea became an essential part of Chinese identity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Technological advancements positioned China ahead of other empires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Challenges and Decline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 faced internal conflicts and invasions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Periodic warfare and power struggles weakened the empire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Mongol and Manchu rulers influenced Chinese culture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Opium Wars and foreign interventions caused further decline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Qing Dynasty was the last Chinese dynasty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Modern China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Republic of China was established in 1912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Political divisions led to the Chinese Civil War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Communist Party of China (CPC) came to power in 1949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Taiwan's separation from China and ongoing tensions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China's economic rise and impact on the global stage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China's history is rich and diverse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From ancient times to modern era, the country has faced triumphs and challenges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China's influence on art, culture, and technology is significant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history of China continues to shape its present and future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2023-10-17T21:44:25Z</dcterms:created>
  <dcterms:modified xsi:type="dcterms:W3CDTF">2023-10-17T21:44:25Z</dcterms:modified>
</cp:coreProperties>
</file>