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notesMasterIdLst>
    <p:notesMasterId r:id="rId5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Role of Electron Metallic Tubes in Coke Fixation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Benefits and Applications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Electron Metallic Tubes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Electron metallic tubes are a key component in coke fixation processes.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are made of electrically conductive materials, such as copper or steel.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tubes play a critical role in facilitating efficient coke fixation.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harnessing electron mobility, they enable effective heat transfer.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slide will delve into the significance and applications of electron metallic tubes.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Coke Fixation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Coke fixation is a process used in various industries, including steel and aluminum production.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involves converting volatile materials in raw coke into stable carbon.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process increases the carbon content and strengthens the coke.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Electron metallic tubes provide the necessary heat transfer for efficient fixation.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slide will explore the mechanisms and benefits of coke fixation.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2023-10-16T20:47:57Z</dcterms:created>
  <dcterms:modified xsi:type="dcterms:W3CDTF">2023-10-16T20:47:57Z</dcterms:modified>
</cp:coreProperties>
</file>