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Italian Budget Summary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Overview of the Italian Budget for 2023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Italian budget for 2023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political vision and priorities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Emphasis on growth and social justice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Allocation of resources for key areas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Budget Priorities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securing the productive sectors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Incentivizing work and supporting families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 issue of high energy costs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Protecting vulnerable groups and promoting social justice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Measures for Economic Growth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 in tax credits for energy-intensive industries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Expansion of assistance for low-income families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Elimination of improper charges on bills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Extension of reduced VAT on gas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Tax Reforms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of flattened tax rates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tax relief for self-employed individuals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Reduction in payroll taxes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Incentives for job creation and regularization of domestic work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Support for Families and Birth Rate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 in child allowance for the first three years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VAT on products for infants and hygiene products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Facilitation of first home purchase for young couples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Extension of parental leave with increased contribution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Pension Reforms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Extension of social pension programs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of gradual pension age increase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Revision of pension indexing criteria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Support for minimum pensions and increased indexing for lower incomes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Tax Amnesty and Compliance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of tax amnesty for overdue amounts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Flexible payment options and reduced penalties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Resolution of tax disputes through conciliation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Initiatives to resolve outstanding tax debts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the Italian budget for 2023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Political vision and priorities reflected in the budget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Commitment to economic growth and social justice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Ongoing efforts to improve tax reforms and support families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2023-10-17T12:13:27Z</dcterms:created>
  <dcterms:modified xsi:type="dcterms:W3CDTF">2023-10-17T12:13:27Z</dcterms:modified>
</cp:coreProperties>
</file>