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Soweto Uprising and the Struggle Against Apartheid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Exploring the pivotal events and lasting impact of June 16, 1976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Challenges of the Post-Apartheid Era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legacy of apartheid continues to impact South Africa today.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country faces challenges of social and economic inequality, racial reconciliation, and addressing historical injustices.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Efforts are ongoing to build a more inclusive and equitable society.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Soweto Uprising serves as a reminder of the ongoing struggle for freedom and equality.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June 16, 1976 Soweto Uprising was a pivotal moment in the history of South Africa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Uprising began as a student protest against the imposition of Afrikaans as the medium of instruction in schools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quickly escalated into a mass movement demanding an end to racial segregation and injustice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presentation aims to provide a comprehensive analysis of the events leading up to the Uprising, the unfolding of the protest, the killing of Hector Peterson, and the long-term impact of this historic event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Historical Context of Apartheid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Apartheid was a system of institutionalized racial segregation in South Africa.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was enforced by the South African government under the National Party from 1948 to the early 1990s.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roots of apartheid can be traced back to the colonial era and the policies of white minority rule established by European powers.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colonial powers implemented policies that reinforced racial divisions and white superiority.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Policies of Apartheid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Apartheid classified South Africans into different racial groups, determining their legal status and rights.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Group Areas Act of 1950 segregated residential areas based on race, leading to forced removals of non-white populations.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Bantu Education Act of 1953 established a separate and inferior education system for black Africans.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Act perpetuated educational inequality and limited black Africans' prospects for higher education and socio-economic advancement.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Black Consciousness Movement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Black Consciousness Movement played a significant role in the Soweto Uprising.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emphasized self-awareness, empowerment, and the rejection of white supremacy.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movement challenged the Bantu Education Act and called for a more relevant and liberating curriculum.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fostered political consciousness and unity among black Africans, empowering them to resist apartheid.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Soweto Uprising and Student Protests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student-led protests in Soweto against the imposition of Afrikaans as a language of instruction became the catalyst for the Soweto Uprising.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Thousands of students marched peacefully on June 16, 1976, demanding equal educational rights.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police responded with force, leading to clashes and widespread violence.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events of the Uprising gained international attention and condemnation, leading to increased pressure on the apartheid government.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Tragic Death of Hector Peterson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Hector Peterson, a 12-year-old boy, was fatally shot by the police during the Soweto Uprising.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His death became an iconic symbol of innocent lives lost and the brutality of the apartheid regime.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photograph of Hector Peterson's lifeless body being carried by a fellow student became a powerful image that drew global attention to the struggle against apartheid.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His death inspired further resistance and solidarity against the oppressive regime.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Legacy and Impact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Soweto Uprising galvanized further resistance and solidarity against apartheid in South Africa.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brought international attention to the oppressive policies of the apartheid regime.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Uprising led to reforms in education policies and served as a springboard for the anti-apartheid movement.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Today, June 16 is commemorated as Youth Day in South Africa, honoring the students who lost their lives and celebrating the ongoing fight for justice and equality.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Transition to Democracy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the late 1980s, domestic resistance and international pressure led to negotiations between the apartheid government and anti-apartheid leaders.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Apartheid was dismantled, and South Africa transitioned to a non-racial democracy.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Nelson Mandela, among other anti-apartheid leaders, played a crucial role in the journey towards reconciliation and equality.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first non-racial elections were held in 1994, marking the beginning of a new era in South Africa's history.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2023-10-18T05:08:25Z</dcterms:created>
  <dcterms:modified xsi:type="dcterms:W3CDTF">2023-10-18T05:08:25Z</dcterms:modified>
</cp:coreProperties>
</file>