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Inspiring Story of Sridhar Vembu and Zoho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Village Life to Building a Global Tech Giant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Sridhar Vembu's journey from a village to building Zoho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Achieving financial success and recognition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 strategies and lessons for entrepreneurs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plans and commitment to India's growth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Inspiring the youth to pursue their dreams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Sridhar Vembu: Founder of Zoho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Zoho: India's Most Profitable Startup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Operating from a Village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Impressive Financial Success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Recognition with 'Padma Shri' Award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Business Success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Revenue: 7000 crores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Profit: 2700 crores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Valuation: 40000 crores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Clients: Apple, Netflix, Amazon, Mahindra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Consulting for Fortune 500 companies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Early Life and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Born in a small village in Tamil Nadu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First-generation graduate from IIT Madras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Pursued further education at Princeton University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satisfied with traditional academia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his own learning path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Early Challenges and Persistence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Started company 'AdventNet' in 1996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Struggled with initial hardware business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Switched to software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 investment, high impact approach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Persistence despite initial setbacks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Business Concepts of Zoho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Low-cost provider strategy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Multiple product offerings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Freemium model for customer acquisition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Channel partner and referral programs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Filling the gap in the market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Focus on Employees and Community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Zoho University: Training and employment program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Hiring from smaller colleges and villages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Cultivating a strong company culture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work and personal life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Investment in rural offices and employment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Lessons for Entrepreneurs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with your own funds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heavy reliance on loans or investors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Think of the long-term and be patient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 and evolve with the market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a low profile and experiment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Plans and Vision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 market share in India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rural employment and empowerment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Expand product offerings and solutions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experimentation and growth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Inspiring the next generation of entrepreneurs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2023-10-18T17:26:07Z</dcterms:created>
  <dcterms:modified xsi:type="dcterms:W3CDTF">2023-10-18T17:26:07Z</dcterms:modified>
</cp:coreProperties>
</file>